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0691813" cy="6016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946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4.mp4"/><Relationship Id="rId7" Type="http://schemas.openxmlformats.org/officeDocument/2006/relationships/image" Target="../media/image2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  <p:pic>
        <p:nvPicPr>
          <p:cNvPr id="3" name="7月12日">
            <a:hlinkClick r:id="" action="ppaction://media"/>
            <a:extLst>
              <a:ext uri="{FF2B5EF4-FFF2-40B4-BE49-F238E27FC236}">
                <a16:creationId xmlns:a16="http://schemas.microsoft.com/office/drawing/2014/main" id="{E7A3D30C-8527-D876-A785-84BF00AF7B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4759" y="1959029"/>
            <a:ext cx="4850563" cy="2939942"/>
          </a:xfrm>
          <a:prstGeom prst="rect">
            <a:avLst/>
          </a:prstGeom>
        </p:spPr>
      </p:pic>
      <p:pic>
        <p:nvPicPr>
          <p:cNvPr id="4" name="7月12日 (1)(1)">
            <a:hlinkClick r:id="" action="ppaction://media"/>
            <a:extLst>
              <a:ext uri="{FF2B5EF4-FFF2-40B4-BE49-F238E27FC236}">
                <a16:creationId xmlns:a16="http://schemas.microsoft.com/office/drawing/2014/main" id="{237A5F73-2A29-B92A-6B0C-753341EA113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446491" y="1959029"/>
            <a:ext cx="4935115" cy="2776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79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7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20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  <p:pic>
        <p:nvPicPr>
          <p:cNvPr id="3" name="7月12日 (2)(1)">
            <a:hlinkClick r:id="" action="ppaction://media"/>
            <a:extLst>
              <a:ext uri="{FF2B5EF4-FFF2-40B4-BE49-F238E27FC236}">
                <a16:creationId xmlns:a16="http://schemas.microsoft.com/office/drawing/2014/main" id="{1C84611C-64B2-EEA6-BF01-EF5C30D04D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60709" y="1911095"/>
            <a:ext cx="4960020" cy="2889235"/>
          </a:xfrm>
          <a:prstGeom prst="rect">
            <a:avLst/>
          </a:prstGeom>
        </p:spPr>
      </p:pic>
      <p:pic>
        <p:nvPicPr>
          <p:cNvPr id="4" name="7月12日 (2)(2)">
            <a:hlinkClick r:id="" action="ppaction://media"/>
            <a:extLst>
              <a:ext uri="{FF2B5EF4-FFF2-40B4-BE49-F238E27FC236}">
                <a16:creationId xmlns:a16="http://schemas.microsoft.com/office/drawing/2014/main" id="{7651CF32-002A-1B2C-EE2F-0FD0F0182AD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8973" y="1911096"/>
            <a:ext cx="4916785" cy="27656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12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2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20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id="21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384" cy="60167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自定义</PresentationFormat>
  <Paragraphs>0</Paragraphs>
  <Slides>24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翱翔 古</cp:lastModifiedBy>
  <cp:revision>3</cp:revision>
  <dcterms:created xsi:type="dcterms:W3CDTF">2013-01-27T09:14:16Z</dcterms:created>
  <dcterms:modified xsi:type="dcterms:W3CDTF">2024-07-12T01:48:43Z</dcterms:modified>
  <cp:category/>
</cp:coreProperties>
</file>